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 snapToGrid="0">
      <p:cViewPr varScale="1">
        <p:scale>
          <a:sx n="52" d="100"/>
          <a:sy n="52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0556" y="12228514"/>
            <a:ext cx="2810376" cy="83728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1177925" y="669926"/>
            <a:ext cx="22034501" cy="1727201"/>
          </a:xfrm>
          <a:prstGeom prst="rect">
            <a:avLst/>
          </a:prstGeom>
        </p:spPr>
        <p:txBody>
          <a:bodyPr lIns="0" tIns="0" rIns="0" bIns="0" anchor="b"/>
          <a:lstStyle>
            <a:lvl1pPr algn="ctr" defTabSz="1828754">
              <a:lnSpc>
                <a:spcPct val="90000"/>
              </a:lnSpc>
              <a:defRPr sz="600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rcRect t="86877"/>
          <a:stretch>
            <a:fillRect/>
          </a:stretch>
        </p:blipFill>
        <p:spPr>
          <a:xfrm>
            <a:off x="0" y="11916181"/>
            <a:ext cx="24384000" cy="179981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925" y="12790030"/>
            <a:ext cx="266974" cy="259222"/>
          </a:xfrm>
          <a:prstGeom prst="rect">
            <a:avLst/>
          </a:prstGeom>
        </p:spPr>
        <p:txBody>
          <a:bodyPr lIns="0" tIns="0" rIns="0" bIns="0"/>
          <a:lstStyle>
            <a:lvl1pPr algn="l" defTabSz="1828754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venskt Tr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0556" y="12228514"/>
            <a:ext cx="2810376" cy="83728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1177925" y="669926"/>
            <a:ext cx="22034501" cy="1727201"/>
          </a:xfrm>
          <a:prstGeom prst="rect">
            <a:avLst/>
          </a:prstGeom>
        </p:spPr>
        <p:txBody>
          <a:bodyPr lIns="0" tIns="0" rIns="0" bIns="0" anchor="b"/>
          <a:lstStyle>
            <a:lvl1pPr algn="ctr" defTabSz="1828754">
              <a:lnSpc>
                <a:spcPct val="90000"/>
              </a:lnSpc>
              <a:defRPr sz="6000" b="0" spc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3"/>
          <a:srcRect t="86877"/>
          <a:stretch>
            <a:fillRect/>
          </a:stretch>
        </p:blipFill>
        <p:spPr>
          <a:xfrm>
            <a:off x="0" y="11916181"/>
            <a:ext cx="24384000" cy="179981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925" y="12790030"/>
            <a:ext cx="266974" cy="259222"/>
          </a:xfrm>
          <a:prstGeom prst="rect">
            <a:avLst/>
          </a:prstGeom>
        </p:spPr>
        <p:txBody>
          <a:bodyPr lIns="0" tIns="0" rIns="0" bIns="0"/>
          <a:lstStyle>
            <a:lvl1pPr algn="l" defTabSz="1828754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TEN POINTS FOR TIMBER ON TOP</a:t>
            </a:r>
          </a:p>
        </p:txBody>
      </p:sp>
      <p:pic>
        <p:nvPicPr>
          <p:cNvPr id="437" name="Screenshot 2023-06-26 at 07.53.21.png" descr="Screenshot 2023-06-26 at 07.53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7" y="-765455"/>
            <a:ext cx="24395054" cy="1524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4" name="Screenshot 2023-06-26 at 09.31.56.png" descr="Screenshot 2023-06-26 at 09.31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7" name="Screenshot 2023-06-26 at 09.32.05.png" descr="Screenshot 2023-06-26 at 09.32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0" name="Screenshot 2023-06-26 at 09.32.14.png" descr="Screenshot 2023-06-26 at 09.32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3" name="Screenshot 2023-06-26 at 09.32.23.png" descr="Screenshot 2023-06-26 at 09.32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1"/>
            <a:ext cx="24384001" cy="1524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6" name="Screenshot 2023-06-26 at 09.32.47.png" descr="Screenshot 2023-06-26 at 09.32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0" name="Screenshot 2023-06-26 at 07.53.28.png" descr="Screenshot 2023-06-26 at 07.53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03" y="-794688"/>
            <a:ext cx="24488606" cy="15305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3" name="Screenshot 2023-06-26 at 07.53.36.png" descr="Screenshot 2023-06-26 at 07.53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1999"/>
            <a:ext cx="24384001" cy="15239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6" name="Screenshot 2023-06-26 at 07.53.47.png" descr="Screenshot 2023-06-26 at 07.53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9" name="Screenshot 2023-06-26 at 09.24.45.png" descr="Screenshot 2023-06-26 at 09.24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2" name="Screenshot 2023-06-26 at 09.30.46.png" descr="Screenshot 2023-06-26 at 09.3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5" name="Screenshot 2023-06-26 at 09.31.25.png" descr="Screenshot 2023-06-26 at 09.31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8" name="Screenshot 2023-06-26 at 09.31.34.png" descr="Screenshot 2023-06-26 at 09.31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1" name="Screenshot 2023-06-26 at 09.31.45.png" descr="Screenshot 2023-06-26 at 09.31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1"/>
            <a:ext cx="24384001" cy="1524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</Words>
  <Application>Microsoft Macintosh PowerPoint</Application>
  <PresentationFormat>Custom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Futura Bold</vt:lpstr>
      <vt:lpstr>Helvetica Neue</vt:lpstr>
      <vt:lpstr>Helvetica Neue Medium</vt:lpstr>
      <vt:lpstr>21_BasicWhite</vt:lpstr>
      <vt:lpstr>TEN POINTS FOR TIMBER ON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KONSTEN ATT NYTTJA DET REDAN BYGGDA!</dc:title>
  <cp:lastModifiedBy>Tomas Alsmarker</cp:lastModifiedBy>
  <cp:revision>6</cp:revision>
  <dcterms:modified xsi:type="dcterms:W3CDTF">2023-06-29T09:28:43Z</dcterms:modified>
</cp:coreProperties>
</file>